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PT Sans Narrow"/>
      <p:regular r:id="rId46"/>
      <p:bold r:id="rId47"/>
    </p:embeddedFont>
    <p:embeddedFont>
      <p:font typeface="Open Sans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PTSansNarrow-regular.fntdata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OpenSans-regular.fntdata"/><Relationship Id="rId47" Type="http://schemas.openxmlformats.org/officeDocument/2006/relationships/font" Target="fonts/PTSansNarrow-bold.fntdata"/><Relationship Id="rId49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penSans-boldItalic.fntdata"/><Relationship Id="rId5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938047196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f938047196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375ceaba1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375ceaba1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375ceaba1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375ceaba1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375ceaba1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375ceaba1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375ceaba1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f375ceaba1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375ceaba1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f375ceaba1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375ceaba1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375ceaba1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375ceaba1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f375ceaba1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375ceaba1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f375ceaba1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375ceaba1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f375ceaba1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f375ceaba1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f375ceaba1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375ceab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375ceab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f375ceaba1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f375ceaba1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f375ceaba1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f375ceaba1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f375ceaba1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f375ceaba1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375ceaba1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f375ceaba1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375ceaba1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f375ceaba1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f375ceaba1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f375ceaba1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f375ceaba1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f375ceaba1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f375ceaba1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f375ceaba1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375ceaba1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375ceaba1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f375ceaba1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f375ceaba1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375ceaba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f375ceaba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f375ceaba1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f375ceaba1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375ceaba1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f375ceaba1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f375ceaba1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f375ceaba1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f375ceaba1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f375ceaba1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f375ceaba1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f375ceaba1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f375ceaba1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f375ceaba1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f375ceaba1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f375ceaba1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f375ceaba1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f375ceaba1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f375ceaba1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f375ceaba1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f375ceaba1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f375ceaba1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375ceaba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375ceaba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f375ceaba1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f375ceaba1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375ceaba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375ceaba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375ceaba1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375ceaba1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375ceaba1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375ceaba1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375ceaba1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375ceaba1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375ceaba1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375ceaba1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happy</a:t>
            </a:r>
            <a:endParaRPr sz="7000"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616621"/>
            <a:ext cx="1157550" cy="11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huge</a:t>
            </a:r>
            <a:endParaRPr sz="7000"/>
          </a:p>
        </p:txBody>
      </p:sp>
      <p:sp>
        <p:nvSpPr>
          <p:cNvPr id="132" name="Google Shape;132;p2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grpSp>
        <p:nvGrpSpPr>
          <p:cNvPr id="133" name="Google Shape;133;p22"/>
          <p:cNvGrpSpPr/>
          <p:nvPr/>
        </p:nvGrpSpPr>
        <p:grpSpPr>
          <a:xfrm>
            <a:off x="1004150" y="1289175"/>
            <a:ext cx="1832425" cy="1484997"/>
            <a:chOff x="1004150" y="1289175"/>
            <a:chExt cx="1832425" cy="1484997"/>
          </a:xfrm>
        </p:grpSpPr>
        <p:pic>
          <p:nvPicPr>
            <p:cNvPr id="134" name="Google Shape;134;p22"/>
            <p:cNvPicPr preferRelativeResize="0"/>
            <p:nvPr/>
          </p:nvPicPr>
          <p:blipFill rotWithShape="1">
            <a:blip r:embed="rId3">
              <a:alphaModFix/>
            </a:blip>
            <a:srcRect b="26586" l="0" r="0" t="2667"/>
            <a:stretch/>
          </p:blipFill>
          <p:spPr>
            <a:xfrm>
              <a:off x="1004150" y="1378122"/>
              <a:ext cx="1832425" cy="13960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5" name="Google Shape;135;p22"/>
            <p:cNvCxnSpPr/>
            <p:nvPr/>
          </p:nvCxnSpPr>
          <p:spPr>
            <a:xfrm>
              <a:off x="1407550" y="1289175"/>
              <a:ext cx="223500" cy="3684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large</a:t>
            </a:r>
            <a:endParaRPr sz="7000"/>
          </a:p>
        </p:txBody>
      </p:sp>
      <p:sp>
        <p:nvSpPr>
          <p:cNvPr id="141" name="Google Shape;141;p2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grpSp>
        <p:nvGrpSpPr>
          <p:cNvPr id="142" name="Google Shape;142;p23"/>
          <p:cNvGrpSpPr/>
          <p:nvPr/>
        </p:nvGrpSpPr>
        <p:grpSpPr>
          <a:xfrm>
            <a:off x="1004150" y="1289175"/>
            <a:ext cx="1832425" cy="1484997"/>
            <a:chOff x="1004150" y="1289175"/>
            <a:chExt cx="1832425" cy="1484997"/>
          </a:xfrm>
        </p:grpSpPr>
        <p:pic>
          <p:nvPicPr>
            <p:cNvPr id="143" name="Google Shape;143;p23"/>
            <p:cNvPicPr preferRelativeResize="0"/>
            <p:nvPr/>
          </p:nvPicPr>
          <p:blipFill rotWithShape="1">
            <a:blip r:embed="rId3">
              <a:alphaModFix/>
            </a:blip>
            <a:srcRect b="26586" l="0" r="0" t="2667"/>
            <a:stretch/>
          </p:blipFill>
          <p:spPr>
            <a:xfrm>
              <a:off x="1004150" y="1378122"/>
              <a:ext cx="1832425" cy="13960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4" name="Google Shape;144;p23"/>
            <p:cNvCxnSpPr/>
            <p:nvPr/>
          </p:nvCxnSpPr>
          <p:spPr>
            <a:xfrm>
              <a:off x="1407550" y="1289175"/>
              <a:ext cx="223500" cy="3684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small</a:t>
            </a:r>
            <a:endParaRPr sz="7000"/>
          </a:p>
        </p:txBody>
      </p:sp>
      <p:sp>
        <p:nvSpPr>
          <p:cNvPr id="150" name="Google Shape;150;p24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grpSp>
        <p:nvGrpSpPr>
          <p:cNvPr id="151" name="Google Shape;151;p24"/>
          <p:cNvGrpSpPr/>
          <p:nvPr/>
        </p:nvGrpSpPr>
        <p:grpSpPr>
          <a:xfrm>
            <a:off x="1004150" y="1378122"/>
            <a:ext cx="1832425" cy="1396050"/>
            <a:chOff x="1004150" y="1378122"/>
            <a:chExt cx="1832425" cy="1396050"/>
          </a:xfrm>
        </p:grpSpPr>
        <p:pic>
          <p:nvPicPr>
            <p:cNvPr id="152" name="Google Shape;152;p24"/>
            <p:cNvPicPr preferRelativeResize="0"/>
            <p:nvPr/>
          </p:nvPicPr>
          <p:blipFill rotWithShape="1">
            <a:blip r:embed="rId3">
              <a:alphaModFix/>
            </a:blip>
            <a:srcRect b="26586" l="0" r="0" t="2667"/>
            <a:stretch/>
          </p:blipFill>
          <p:spPr>
            <a:xfrm>
              <a:off x="1004150" y="1378122"/>
              <a:ext cx="1832425" cy="13960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3" name="Google Shape;153;p24"/>
            <p:cNvCxnSpPr/>
            <p:nvPr/>
          </p:nvCxnSpPr>
          <p:spPr>
            <a:xfrm flipH="1">
              <a:off x="2486212" y="2009547"/>
              <a:ext cx="289200" cy="2796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little</a:t>
            </a:r>
            <a:endParaRPr sz="7000"/>
          </a:p>
        </p:txBody>
      </p:sp>
      <p:sp>
        <p:nvSpPr>
          <p:cNvPr id="159" name="Google Shape;159;p25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grpSp>
        <p:nvGrpSpPr>
          <p:cNvPr id="160" name="Google Shape;160;p25"/>
          <p:cNvGrpSpPr/>
          <p:nvPr/>
        </p:nvGrpSpPr>
        <p:grpSpPr>
          <a:xfrm>
            <a:off x="1004150" y="1378122"/>
            <a:ext cx="1832425" cy="1396050"/>
            <a:chOff x="1004150" y="1378122"/>
            <a:chExt cx="1832425" cy="1396050"/>
          </a:xfrm>
        </p:grpSpPr>
        <p:pic>
          <p:nvPicPr>
            <p:cNvPr id="161" name="Google Shape;161;p25"/>
            <p:cNvPicPr preferRelativeResize="0"/>
            <p:nvPr/>
          </p:nvPicPr>
          <p:blipFill rotWithShape="1">
            <a:blip r:embed="rId3">
              <a:alphaModFix/>
            </a:blip>
            <a:srcRect b="26586" l="0" r="0" t="2667"/>
            <a:stretch/>
          </p:blipFill>
          <p:spPr>
            <a:xfrm>
              <a:off x="1004150" y="1378122"/>
              <a:ext cx="1832425" cy="13960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2" name="Google Shape;162;p25"/>
            <p:cNvCxnSpPr/>
            <p:nvPr/>
          </p:nvCxnSpPr>
          <p:spPr>
            <a:xfrm flipH="1">
              <a:off x="2486212" y="2009547"/>
              <a:ext cx="289200" cy="2796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tiny</a:t>
            </a:r>
            <a:endParaRPr sz="7000"/>
          </a:p>
        </p:txBody>
      </p:sp>
      <p:sp>
        <p:nvSpPr>
          <p:cNvPr id="168" name="Google Shape;168;p26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grpSp>
        <p:nvGrpSpPr>
          <p:cNvPr id="169" name="Google Shape;169;p26"/>
          <p:cNvGrpSpPr/>
          <p:nvPr/>
        </p:nvGrpSpPr>
        <p:grpSpPr>
          <a:xfrm>
            <a:off x="1004150" y="1378122"/>
            <a:ext cx="1832425" cy="1396050"/>
            <a:chOff x="1004150" y="1378122"/>
            <a:chExt cx="1832425" cy="1396050"/>
          </a:xfrm>
        </p:grpSpPr>
        <p:pic>
          <p:nvPicPr>
            <p:cNvPr id="170" name="Google Shape;170;p26"/>
            <p:cNvPicPr preferRelativeResize="0"/>
            <p:nvPr/>
          </p:nvPicPr>
          <p:blipFill rotWithShape="1">
            <a:blip r:embed="rId3">
              <a:alphaModFix/>
            </a:blip>
            <a:srcRect b="26586" l="0" r="0" t="2667"/>
            <a:stretch/>
          </p:blipFill>
          <p:spPr>
            <a:xfrm>
              <a:off x="1004150" y="1378122"/>
              <a:ext cx="1832425" cy="13960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1" name="Google Shape;171;p26"/>
            <p:cNvCxnSpPr/>
            <p:nvPr/>
          </p:nvCxnSpPr>
          <p:spPr>
            <a:xfrm flipH="1">
              <a:off x="2486212" y="2009547"/>
              <a:ext cx="289200" cy="2796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right</a:t>
            </a:r>
            <a:endParaRPr sz="7000"/>
          </a:p>
        </p:txBody>
      </p:sp>
      <p:sp>
        <p:nvSpPr>
          <p:cNvPr id="177" name="Google Shape;177;p2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178" name="Google Shape;178;p27"/>
          <p:cNvPicPr preferRelativeResize="0"/>
          <p:nvPr/>
        </p:nvPicPr>
        <p:blipFill rotWithShape="1">
          <a:blip r:embed="rId3">
            <a:alphaModFix/>
          </a:blip>
          <a:srcRect b="0" l="0" r="47315" t="0"/>
          <a:stretch/>
        </p:blipFill>
        <p:spPr>
          <a:xfrm>
            <a:off x="1004150" y="1315475"/>
            <a:ext cx="1385501" cy="14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correct</a:t>
            </a:r>
            <a:endParaRPr sz="7000"/>
          </a:p>
        </p:txBody>
      </p:sp>
      <p:sp>
        <p:nvSpPr>
          <p:cNvPr id="184" name="Google Shape;184;p28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185" name="Google Shape;185;p28"/>
          <p:cNvPicPr preferRelativeResize="0"/>
          <p:nvPr/>
        </p:nvPicPr>
        <p:blipFill rotWithShape="1">
          <a:blip r:embed="rId3">
            <a:alphaModFix/>
          </a:blip>
          <a:srcRect b="0" l="0" r="47315" t="0"/>
          <a:stretch/>
        </p:blipFill>
        <p:spPr>
          <a:xfrm>
            <a:off x="1004150" y="1315475"/>
            <a:ext cx="1385501" cy="14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true</a:t>
            </a:r>
            <a:endParaRPr sz="7000"/>
          </a:p>
        </p:txBody>
      </p:sp>
      <p:sp>
        <p:nvSpPr>
          <p:cNvPr id="191" name="Google Shape;191;p2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192" name="Google Shape;192;p29"/>
          <p:cNvPicPr preferRelativeResize="0"/>
          <p:nvPr/>
        </p:nvPicPr>
        <p:blipFill rotWithShape="1">
          <a:blip r:embed="rId3">
            <a:alphaModFix/>
          </a:blip>
          <a:srcRect b="0" l="0" r="47315" t="0"/>
          <a:stretch/>
        </p:blipFill>
        <p:spPr>
          <a:xfrm>
            <a:off x="1004150" y="1315475"/>
            <a:ext cx="1385501" cy="14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wrong</a:t>
            </a:r>
            <a:endParaRPr sz="7000"/>
          </a:p>
        </p:txBody>
      </p:sp>
      <p:sp>
        <p:nvSpPr>
          <p:cNvPr id="198" name="Google Shape;198;p30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199" name="Google Shape;199;p30"/>
          <p:cNvPicPr preferRelativeResize="0"/>
          <p:nvPr/>
        </p:nvPicPr>
        <p:blipFill rotWithShape="1">
          <a:blip r:embed="rId3">
            <a:alphaModFix/>
          </a:blip>
          <a:srcRect b="0" l="52685" r="0" t="0"/>
          <a:stretch/>
        </p:blipFill>
        <p:spPr>
          <a:xfrm>
            <a:off x="1004150" y="1315475"/>
            <a:ext cx="1244275" cy="14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incorrect</a:t>
            </a:r>
            <a:endParaRPr sz="7000"/>
          </a:p>
        </p:txBody>
      </p:sp>
      <p:sp>
        <p:nvSpPr>
          <p:cNvPr id="205" name="Google Shape;205;p31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206" name="Google Shape;206;p31"/>
          <p:cNvPicPr preferRelativeResize="0"/>
          <p:nvPr/>
        </p:nvPicPr>
        <p:blipFill rotWithShape="1">
          <a:blip r:embed="rId3">
            <a:alphaModFix/>
          </a:blip>
          <a:srcRect b="0" l="52685" r="0" t="0"/>
          <a:stretch/>
        </p:blipFill>
        <p:spPr>
          <a:xfrm>
            <a:off x="1004150" y="1315475"/>
            <a:ext cx="1244275" cy="14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glad</a:t>
            </a:r>
            <a:endParaRPr sz="7000"/>
          </a:p>
        </p:txBody>
      </p:sp>
      <p:sp>
        <p:nvSpPr>
          <p:cNvPr id="74" name="Google Shape;74;p14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616621"/>
            <a:ext cx="1157550" cy="11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false</a:t>
            </a:r>
            <a:endParaRPr sz="7000"/>
          </a:p>
        </p:txBody>
      </p:sp>
      <p:sp>
        <p:nvSpPr>
          <p:cNvPr id="212" name="Google Shape;212;p3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213" name="Google Shape;213;p32"/>
          <p:cNvPicPr preferRelativeResize="0"/>
          <p:nvPr/>
        </p:nvPicPr>
        <p:blipFill rotWithShape="1">
          <a:blip r:embed="rId3">
            <a:alphaModFix/>
          </a:blip>
          <a:srcRect b="0" l="52685" r="0" t="0"/>
          <a:stretch/>
        </p:blipFill>
        <p:spPr>
          <a:xfrm>
            <a:off x="1004150" y="1315475"/>
            <a:ext cx="1244275" cy="14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mad</a:t>
            </a:r>
            <a:endParaRPr sz="7000"/>
          </a:p>
        </p:txBody>
      </p:sp>
      <p:sp>
        <p:nvSpPr>
          <p:cNvPr id="219" name="Google Shape;219;p3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220" name="Google Shape;22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48" y="1420700"/>
            <a:ext cx="2175825" cy="135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angry</a:t>
            </a:r>
            <a:endParaRPr sz="7000"/>
          </a:p>
        </p:txBody>
      </p:sp>
      <p:sp>
        <p:nvSpPr>
          <p:cNvPr id="226" name="Google Shape;226;p34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227" name="Google Shape;22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48" y="1420700"/>
            <a:ext cx="2175825" cy="135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calm</a:t>
            </a:r>
            <a:endParaRPr sz="7000"/>
          </a:p>
        </p:txBody>
      </p:sp>
      <p:sp>
        <p:nvSpPr>
          <p:cNvPr id="233" name="Google Shape;233;p35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234" name="Google Shape;23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262850"/>
            <a:ext cx="1511325" cy="151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peaceful</a:t>
            </a:r>
            <a:endParaRPr sz="7000"/>
          </a:p>
        </p:txBody>
      </p:sp>
      <p:sp>
        <p:nvSpPr>
          <p:cNvPr id="240" name="Google Shape;240;p36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262850"/>
            <a:ext cx="1511325" cy="151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easy</a:t>
            </a:r>
            <a:endParaRPr sz="7000"/>
          </a:p>
        </p:txBody>
      </p:sp>
      <p:sp>
        <p:nvSpPr>
          <p:cNvPr id="247" name="Google Shape;247;p3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248" name="Google Shape;24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344698"/>
            <a:ext cx="1429475" cy="142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simple</a:t>
            </a:r>
            <a:endParaRPr sz="7000"/>
          </a:p>
        </p:txBody>
      </p:sp>
      <p:sp>
        <p:nvSpPr>
          <p:cNvPr id="254" name="Google Shape;254;p38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255" name="Google Shape;25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344698"/>
            <a:ext cx="1429475" cy="142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hard</a:t>
            </a:r>
            <a:endParaRPr sz="7000"/>
          </a:p>
        </p:txBody>
      </p:sp>
      <p:sp>
        <p:nvSpPr>
          <p:cNvPr id="261" name="Google Shape;261;p3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262" name="Google Shape;26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49" y="1478125"/>
            <a:ext cx="1692575" cy="1371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difficult</a:t>
            </a:r>
            <a:endParaRPr sz="7000"/>
          </a:p>
        </p:txBody>
      </p:sp>
      <p:sp>
        <p:nvSpPr>
          <p:cNvPr id="268" name="Google Shape;268;p40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269" name="Google Shape;26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49" y="1478125"/>
            <a:ext cx="1692575" cy="1371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1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over</a:t>
            </a:r>
            <a:endParaRPr sz="7000"/>
          </a:p>
        </p:txBody>
      </p:sp>
      <p:sp>
        <p:nvSpPr>
          <p:cNvPr id="275" name="Google Shape;275;p41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276" name="Google Shape;27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337547"/>
            <a:ext cx="1133075" cy="1512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sad</a:t>
            </a:r>
            <a:endParaRPr sz="7000"/>
          </a:p>
        </p:txBody>
      </p:sp>
      <p:sp>
        <p:nvSpPr>
          <p:cNvPr id="81" name="Google Shape;81;p15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549350"/>
            <a:ext cx="1022400" cy="10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above</a:t>
            </a:r>
            <a:endParaRPr sz="7000"/>
          </a:p>
        </p:txBody>
      </p:sp>
      <p:sp>
        <p:nvSpPr>
          <p:cNvPr id="282" name="Google Shape;282;p4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283" name="Google Shape;28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337547"/>
            <a:ext cx="1133075" cy="1512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under</a:t>
            </a:r>
            <a:endParaRPr sz="7000"/>
          </a:p>
        </p:txBody>
      </p:sp>
      <p:sp>
        <p:nvSpPr>
          <p:cNvPr id="289" name="Google Shape;289;p4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290" name="Google Shape;29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412399"/>
            <a:ext cx="1219000" cy="136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4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below</a:t>
            </a:r>
            <a:endParaRPr sz="7000"/>
          </a:p>
        </p:txBody>
      </p:sp>
      <p:sp>
        <p:nvSpPr>
          <p:cNvPr id="296" name="Google Shape;296;p44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297" name="Google Shape;29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412399"/>
            <a:ext cx="1219000" cy="136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5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tidy</a:t>
            </a:r>
            <a:endParaRPr sz="7000"/>
          </a:p>
        </p:txBody>
      </p:sp>
      <p:sp>
        <p:nvSpPr>
          <p:cNvPr id="303" name="Google Shape;303;p45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304" name="Google Shape;30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369772"/>
            <a:ext cx="1376849" cy="14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neat</a:t>
            </a:r>
            <a:endParaRPr sz="7000"/>
          </a:p>
        </p:txBody>
      </p:sp>
      <p:sp>
        <p:nvSpPr>
          <p:cNvPr id="310" name="Google Shape;310;p46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311" name="Google Shape;31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369772"/>
            <a:ext cx="1376849" cy="14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7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dirty</a:t>
            </a:r>
            <a:endParaRPr sz="7000"/>
          </a:p>
        </p:txBody>
      </p:sp>
      <p:sp>
        <p:nvSpPr>
          <p:cNvPr id="317" name="Google Shape;317;p4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318" name="Google Shape;31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307775"/>
            <a:ext cx="1561024" cy="1466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messy</a:t>
            </a:r>
            <a:endParaRPr sz="7000"/>
          </a:p>
        </p:txBody>
      </p:sp>
      <p:sp>
        <p:nvSpPr>
          <p:cNvPr id="324" name="Google Shape;324;p48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325" name="Google Shape;32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307775"/>
            <a:ext cx="1561024" cy="1466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9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quiet</a:t>
            </a:r>
            <a:endParaRPr sz="7000"/>
          </a:p>
        </p:txBody>
      </p:sp>
      <p:sp>
        <p:nvSpPr>
          <p:cNvPr id="331" name="Google Shape;331;p4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332" name="Google Shape;332;p49"/>
          <p:cNvPicPr preferRelativeResize="0"/>
          <p:nvPr/>
        </p:nvPicPr>
        <p:blipFill rotWithShape="1">
          <a:blip r:embed="rId3">
            <a:alphaModFix/>
          </a:blip>
          <a:srcRect b="4870" l="0" r="0" t="0"/>
          <a:stretch/>
        </p:blipFill>
        <p:spPr>
          <a:xfrm>
            <a:off x="1004150" y="1355920"/>
            <a:ext cx="1133075" cy="1494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0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silent</a:t>
            </a:r>
            <a:endParaRPr sz="7000"/>
          </a:p>
        </p:txBody>
      </p:sp>
      <p:sp>
        <p:nvSpPr>
          <p:cNvPr id="338" name="Google Shape;338;p50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339" name="Google Shape;339;p50"/>
          <p:cNvPicPr preferRelativeResize="0"/>
          <p:nvPr/>
        </p:nvPicPr>
        <p:blipFill rotWithShape="1">
          <a:blip r:embed="rId3">
            <a:alphaModFix/>
          </a:blip>
          <a:srcRect b="4870" l="0" r="0" t="0"/>
          <a:stretch/>
        </p:blipFill>
        <p:spPr>
          <a:xfrm>
            <a:off x="1004150" y="1355920"/>
            <a:ext cx="1133075" cy="1494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1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noisy</a:t>
            </a:r>
            <a:endParaRPr sz="7000"/>
          </a:p>
        </p:txBody>
      </p:sp>
      <p:sp>
        <p:nvSpPr>
          <p:cNvPr id="345" name="Google Shape;345;p51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346" name="Google Shape;34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381250"/>
            <a:ext cx="2203200" cy="14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depressed</a:t>
            </a:r>
            <a:endParaRPr sz="7000"/>
          </a:p>
        </p:txBody>
      </p:sp>
      <p:sp>
        <p:nvSpPr>
          <p:cNvPr id="88" name="Google Shape;88;p16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549350"/>
            <a:ext cx="1022400" cy="10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loud</a:t>
            </a:r>
            <a:endParaRPr sz="7000"/>
          </a:p>
        </p:txBody>
      </p:sp>
      <p:sp>
        <p:nvSpPr>
          <p:cNvPr id="352" name="Google Shape;352;p5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353" name="Google Shape;35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150" y="1381250"/>
            <a:ext cx="2203200" cy="14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begin</a:t>
            </a:r>
            <a:endParaRPr sz="7000"/>
          </a:p>
        </p:txBody>
      </p:sp>
      <p:sp>
        <p:nvSpPr>
          <p:cNvPr id="95" name="Google Shape;95;p1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3">
            <a:alphaModFix/>
          </a:blip>
          <a:srcRect b="9066" l="0" r="0" t="0"/>
          <a:stretch/>
        </p:blipFill>
        <p:spPr>
          <a:xfrm>
            <a:off x="1004150" y="1420700"/>
            <a:ext cx="1459550" cy="142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start</a:t>
            </a:r>
            <a:endParaRPr sz="7000"/>
          </a:p>
        </p:txBody>
      </p:sp>
      <p:sp>
        <p:nvSpPr>
          <p:cNvPr id="102" name="Google Shape;102;p18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3">
            <a:alphaModFix/>
          </a:blip>
          <a:srcRect b="9066" l="0" r="0" t="0"/>
          <a:stretch/>
        </p:blipFill>
        <p:spPr>
          <a:xfrm>
            <a:off x="1004150" y="1420700"/>
            <a:ext cx="1459550" cy="142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finish</a:t>
            </a:r>
            <a:endParaRPr sz="7000"/>
          </a:p>
        </p:txBody>
      </p:sp>
      <p:sp>
        <p:nvSpPr>
          <p:cNvPr id="109" name="Google Shape;109;p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 rotWithShape="1">
          <a:blip r:embed="rId3">
            <a:alphaModFix/>
          </a:blip>
          <a:srcRect b="10992" l="0" r="0" t="0"/>
          <a:stretch/>
        </p:blipFill>
        <p:spPr>
          <a:xfrm>
            <a:off x="1004150" y="1327600"/>
            <a:ext cx="1297925" cy="124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end</a:t>
            </a:r>
            <a:endParaRPr sz="7000"/>
          </a:p>
        </p:txBody>
      </p:sp>
      <p:sp>
        <p:nvSpPr>
          <p:cNvPr id="116" name="Google Shape;116;p20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 rotWithShape="1">
          <a:blip r:embed="rId3">
            <a:alphaModFix/>
          </a:blip>
          <a:srcRect b="10992" l="0" r="0" t="0"/>
          <a:stretch/>
        </p:blipFill>
        <p:spPr>
          <a:xfrm>
            <a:off x="1004150" y="1327600"/>
            <a:ext cx="1297925" cy="124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big</a:t>
            </a:r>
            <a:endParaRPr sz="7000"/>
          </a:p>
        </p:txBody>
      </p:sp>
      <p:sp>
        <p:nvSpPr>
          <p:cNvPr id="123" name="Google Shape;123;p21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your </a:t>
            </a:r>
            <a:r>
              <a:rPr lang="en">
                <a:solidFill>
                  <a:schemeClr val="accent5"/>
                </a:solidFill>
              </a:rPr>
              <a:t>synonym </a:t>
            </a:r>
            <a:r>
              <a:rPr lang="en">
                <a:solidFill>
                  <a:schemeClr val="accent5"/>
                </a:solidFill>
              </a:rPr>
              <a:t>partner(s)</a:t>
            </a:r>
            <a:r>
              <a:rPr lang="en"/>
              <a:t> and your </a:t>
            </a:r>
            <a:r>
              <a:rPr lang="en">
                <a:solidFill>
                  <a:schemeClr val="accent2"/>
                </a:solidFill>
              </a:rPr>
              <a:t>antonym pair</a:t>
            </a:r>
            <a:r>
              <a:rPr lang="en"/>
              <a:t>!</a:t>
            </a:r>
            <a:endParaRPr/>
          </a:p>
        </p:txBody>
      </p:sp>
      <p:grpSp>
        <p:nvGrpSpPr>
          <p:cNvPr id="124" name="Google Shape;124;p21"/>
          <p:cNvGrpSpPr/>
          <p:nvPr/>
        </p:nvGrpSpPr>
        <p:grpSpPr>
          <a:xfrm>
            <a:off x="1004150" y="1289175"/>
            <a:ext cx="1832425" cy="1484997"/>
            <a:chOff x="1004150" y="1289175"/>
            <a:chExt cx="1832425" cy="1484997"/>
          </a:xfrm>
        </p:grpSpPr>
        <p:pic>
          <p:nvPicPr>
            <p:cNvPr id="125" name="Google Shape;125;p21"/>
            <p:cNvPicPr preferRelativeResize="0"/>
            <p:nvPr/>
          </p:nvPicPr>
          <p:blipFill rotWithShape="1">
            <a:blip r:embed="rId3">
              <a:alphaModFix/>
            </a:blip>
            <a:srcRect b="26586" l="0" r="0" t="2667"/>
            <a:stretch/>
          </p:blipFill>
          <p:spPr>
            <a:xfrm>
              <a:off x="1004150" y="1378122"/>
              <a:ext cx="1832425" cy="13960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6" name="Google Shape;126;p21"/>
            <p:cNvCxnSpPr/>
            <p:nvPr/>
          </p:nvCxnSpPr>
          <p:spPr>
            <a:xfrm>
              <a:off x="1407550" y="1289175"/>
              <a:ext cx="223500" cy="3684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